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63FE85-56D2-443B-BC21-337D35C7D577}" v="22" dt="2022-11-27T17:50:10.705"/>
    <p1510:client id="{D627EA8B-CB72-40B2-B65B-15BE504B1E06}" v="14" dt="2022-11-27T17:47:30.189"/>
    <p1510:client id="{D7670748-3023-4DFC-BA02-69C0B8EDEA97}" v="3" dt="2022-11-27T12:50:05.6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486" y="-1002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05.12.2022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05.12.2022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05.12.2022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05.12.2022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05.12.2022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05.12.2022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05.12.2022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05.12.2022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05.12.2022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05.12.2022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05.12.2022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05.12.2022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78390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9777" y="9936448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Tarih:06.12.2022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Saat:13:00</a:t>
            </a:r>
            <a:endParaRPr lang="tr-TR" sz="1800" b="1" baseline="30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</a:t>
            </a:r>
            <a:r>
              <a:rPr lang="tr-TR" sz="1800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Fakültesi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299018" y="5214268"/>
            <a:ext cx="28600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NERGİS GÜLER</a:t>
            </a:r>
          </a:p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21518003</a:t>
            </a:r>
          </a:p>
        </p:txBody>
      </p:sp>
      <p:sp>
        <p:nvSpPr>
          <p:cNvPr id="7" name="Dikdörtgen 6"/>
          <p:cNvSpPr/>
          <p:nvPr/>
        </p:nvSpPr>
        <p:spPr>
          <a:xfrm>
            <a:off x="402158" y="5601503"/>
            <a:ext cx="6624736" cy="4561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en-US" sz="18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TİYOKZANTON KROMOFOR GRUBU İÇEREN ÇEVRE DOSTU PVA POLİMERİK FİLMLERİN SENTEZİ: </a:t>
            </a:r>
            <a:endParaRPr lang="tr-TR" sz="1800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en-US" sz="1800" b="1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FOTOFİZİKSEL ÇALIŞMALAR</a:t>
            </a:r>
            <a:endParaRPr lang="tr-TR" sz="18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Çalışma Konusu ile İlgili Görsel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Danışman: </a:t>
            </a:r>
            <a:r>
              <a:rPr lang="tr-TR" b="1" u="sng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Prof.Dr</a:t>
            </a: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. Meral AYDIN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Eş Danışman: </a:t>
            </a:r>
            <a:r>
              <a:rPr lang="tr-TR" b="1" u="sng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Prof.Dr</a:t>
            </a: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. Nergis ARSU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671891" cy="3343596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79E6EB3D-849C-98BC-E8D5-BA4F1059933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5471" t="15484" r="14560" b="3131"/>
          <a:stretch/>
        </p:blipFill>
        <p:spPr>
          <a:xfrm>
            <a:off x="5144056" y="8277658"/>
            <a:ext cx="991104" cy="10156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91F336DC-3D8A-9182-F651-13B424B56F4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8185390"/>
            <a:ext cx="3225092" cy="1168831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E889E0FE-51BA-71C6-CC84-CD5AD922D4DB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00" t="2292" r="12385" b="235"/>
          <a:stretch/>
        </p:blipFill>
        <p:spPr>
          <a:xfrm>
            <a:off x="3303363" y="2841892"/>
            <a:ext cx="850057" cy="14066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1785</TotalTime>
  <Words>47</Words>
  <Application>Microsoft Office PowerPoint</Application>
  <PresentationFormat>Özel</PresentationFormat>
  <Paragraphs>20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Batang</vt:lpstr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30</cp:revision>
  <dcterms:created xsi:type="dcterms:W3CDTF">2016-11-29T08:51:08Z</dcterms:created>
  <dcterms:modified xsi:type="dcterms:W3CDTF">2022-12-05T05:06:07Z</dcterms:modified>
</cp:coreProperties>
</file>